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chivo Black" panose="020B0604020202020204" charset="-94"/>
      <p:regular r:id="rId36"/>
    </p:embeddedFont>
    <p:embeddedFont>
      <p:font typeface="Canva Sans Bold" panose="020B0604020202020204" charset="0"/>
      <p:regular r:id="rId37"/>
    </p:embeddedFont>
    <p:embeddedFont>
      <p:font typeface="Lato Bold" panose="020B0604020202020204" charset="0"/>
      <p:regular r:id="rId38"/>
    </p:embeddedFont>
    <p:embeddedFont>
      <p:font typeface="Abril Fatface" panose="020B0604020202020204" charset="-94"/>
      <p:regular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9D65-CB96-4253-A779-7CDE20663EF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D438-DE3B-4DE7-B293-5E4DC7CFDAF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611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9462-29F5-4AD4-B15F-DEF2273BB300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74EF-BD72-48E0-9F05-C720C539A55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313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0B2F-A89A-48FD-A9D5-CC5CDF5CF70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2888-E451-4910-BB3F-B60278BCEDF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71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FC43-537C-4BFD-9632-2752D3CA5E9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985E-D4C1-4580-BA98-1F17E905A1D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85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9532-4609-48DA-9CB9-B0CECE26BDD4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23AA-FCA1-4733-BD1B-363D5F1D25F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0776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4BC8-F3FE-4174-A690-DC6E0C361746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9971-77AC-4355-A00D-61447E0D80B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840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37C-784E-4CFC-A394-150C3AF2C702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9579-44D9-44F3-8A6C-30846A25B55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685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557B-4BD2-4D83-A912-F38E7EFB318C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DB1C-94E9-4312-9221-CE97E15CDA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536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A816-0DBD-47AC-AA2E-6EAC5AFF1206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77BC-8E33-42F1-9A5F-8CB6FD6021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374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B062-7A96-4901-AF60-AF04DA199F5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EFA8-CAE4-4F1A-90BF-07F4FE7C762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212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A0EA-3AC5-410F-BEE5-9DA746C24DBC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6848-E7E4-478B-91EF-F0D1F0B72CE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892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CF0C2-948C-4AC8-885D-076B1872E74C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B8B856-8B8B-46C8-AFBF-6DA23E9A7FC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 cstate="print">
              <a:alphaModFix amt="19999"/>
            </a:blip>
            <a:stretch>
              <a:fillRect t="-9148" b="-9148"/>
            </a:stretch>
          </a:blipFill>
        </p:spPr>
      </p: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1717675" y="0"/>
            <a:ext cx="804863" cy="2673350"/>
            <a:chOff x="0" y="0"/>
            <a:chExt cx="212153" cy="704092"/>
          </a:xfrm>
        </p:grpSpPr>
        <p:sp>
          <p:nvSpPr>
            <p:cNvPr id="2061" name="Freeform 4"/>
            <p:cNvSpPr>
              <a:spLocks/>
            </p:cNvSpPr>
            <p:nvPr/>
          </p:nvSpPr>
          <p:spPr bwMode="auto">
            <a:xfrm>
              <a:off x="0" y="0"/>
              <a:ext cx="212153" cy="704092"/>
            </a:xfrm>
            <a:custGeom>
              <a:avLst/>
              <a:gdLst>
                <a:gd name="T0" fmla="*/ 0 w 212153"/>
                <a:gd name="T1" fmla="*/ 0 h 704092"/>
                <a:gd name="T2" fmla="*/ 212153 w 212153"/>
                <a:gd name="T3" fmla="*/ 0 h 704092"/>
                <a:gd name="T4" fmla="*/ 212153 w 212153"/>
                <a:gd name="T5" fmla="*/ 704092 h 704092"/>
                <a:gd name="T6" fmla="*/ 0 w 212153"/>
                <a:gd name="T7" fmla="*/ 704092 h 704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62" name="TextBox 5"/>
            <p:cNvSpPr txBox="1">
              <a:spLocks noChangeArrowheads="1"/>
            </p:cNvSpPr>
            <p:nvPr/>
          </p:nvSpPr>
          <p:spPr bwMode="auto">
            <a:xfrm>
              <a:off x="0" y="-47625"/>
              <a:ext cx="212153" cy="75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717675" y="7613650"/>
            <a:ext cx="804863" cy="2673350"/>
            <a:chOff x="0" y="0"/>
            <a:chExt cx="212153" cy="704092"/>
          </a:xfrm>
        </p:grpSpPr>
        <p:sp>
          <p:nvSpPr>
            <p:cNvPr id="2059" name="Freeform 7"/>
            <p:cNvSpPr>
              <a:spLocks/>
            </p:cNvSpPr>
            <p:nvPr/>
          </p:nvSpPr>
          <p:spPr bwMode="auto">
            <a:xfrm>
              <a:off x="0" y="0"/>
              <a:ext cx="212153" cy="704092"/>
            </a:xfrm>
            <a:custGeom>
              <a:avLst/>
              <a:gdLst>
                <a:gd name="T0" fmla="*/ 0 w 212153"/>
                <a:gd name="T1" fmla="*/ 0 h 704092"/>
                <a:gd name="T2" fmla="*/ 212153 w 212153"/>
                <a:gd name="T3" fmla="*/ 0 h 704092"/>
                <a:gd name="T4" fmla="*/ 212153 w 212153"/>
                <a:gd name="T5" fmla="*/ 704092 h 704092"/>
                <a:gd name="T6" fmla="*/ 0 w 212153"/>
                <a:gd name="T7" fmla="*/ 704092 h 704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60" name="TextBox 8"/>
            <p:cNvSpPr txBox="1">
              <a:spLocks noChangeArrowheads="1"/>
            </p:cNvSpPr>
            <p:nvPr/>
          </p:nvSpPr>
          <p:spPr bwMode="auto">
            <a:xfrm>
              <a:off x="0" y="-47625"/>
              <a:ext cx="212153" cy="75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055" name="Group 9"/>
          <p:cNvGrpSpPr>
            <a:grpSpLocks/>
          </p:cNvGrpSpPr>
          <p:nvPr/>
        </p:nvGrpSpPr>
        <p:grpSpPr bwMode="auto">
          <a:xfrm>
            <a:off x="14401800" y="2876550"/>
            <a:ext cx="2546350" cy="7410450"/>
            <a:chOff x="0" y="0"/>
            <a:chExt cx="670644" cy="1951723"/>
          </a:xfrm>
        </p:grpSpPr>
        <p:sp>
          <p:nvSpPr>
            <p:cNvPr id="2057" name="Freeform 10"/>
            <p:cNvSpPr>
              <a:spLocks/>
            </p:cNvSpPr>
            <p:nvPr/>
          </p:nvSpPr>
          <p:spPr bwMode="auto">
            <a:xfrm>
              <a:off x="0" y="0"/>
              <a:ext cx="670644" cy="1951724"/>
            </a:xfrm>
            <a:custGeom>
              <a:avLst/>
              <a:gdLst>
                <a:gd name="T0" fmla="*/ 155060 w 670644"/>
                <a:gd name="T1" fmla="*/ 0 h 1951724"/>
                <a:gd name="T2" fmla="*/ 515583 w 670644"/>
                <a:gd name="T3" fmla="*/ 0 h 1951724"/>
                <a:gd name="T4" fmla="*/ 670644 w 670644"/>
                <a:gd name="T5" fmla="*/ 155060 h 1951724"/>
                <a:gd name="T6" fmla="*/ 670644 w 670644"/>
                <a:gd name="T7" fmla="*/ 1796663 h 1951724"/>
                <a:gd name="T8" fmla="*/ 515583 w 670644"/>
                <a:gd name="T9" fmla="*/ 1951724 h 1951724"/>
                <a:gd name="T10" fmla="*/ 155060 w 670644"/>
                <a:gd name="T11" fmla="*/ 1951724 h 1951724"/>
                <a:gd name="T12" fmla="*/ 45416 w 670644"/>
                <a:gd name="T13" fmla="*/ 1906307 h 1951724"/>
                <a:gd name="T14" fmla="*/ 0 w 670644"/>
                <a:gd name="T15" fmla="*/ 1796663 h 1951724"/>
                <a:gd name="T16" fmla="*/ 0 w 670644"/>
                <a:gd name="T17" fmla="*/ 155060 h 1951724"/>
                <a:gd name="T18" fmla="*/ 155060 w 670644"/>
                <a:gd name="T19" fmla="*/ 0 h 1951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solidFill>
              <a:srgbClr val="EDC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8" name="TextBox 11"/>
            <p:cNvSpPr txBox="1">
              <a:spLocks noChangeArrowheads="1"/>
            </p:cNvSpPr>
            <p:nvPr/>
          </p:nvSpPr>
          <p:spPr bwMode="auto">
            <a:xfrm>
              <a:off x="0" y="-47625"/>
              <a:ext cx="670644" cy="199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17675" y="2724150"/>
            <a:ext cx="10236200" cy="4225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1216"/>
              </a:lnSpc>
              <a:spcAft>
                <a:spcPts val="0"/>
              </a:spcAft>
              <a:defRPr/>
            </a:pPr>
            <a:r>
              <a:rPr lang="en-US" sz="8011" dirty="0">
                <a:solidFill>
                  <a:srgbClr val="000000"/>
                </a:solidFill>
                <a:latin typeface="Archivo Black"/>
                <a:cs typeface="+mn-cs"/>
              </a:rPr>
              <a:t>YÜKSEKÖĞRETİM KURUMLAR SINAVI (YKS)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1276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277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1274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275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1272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273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73320" y="748634"/>
            <a:ext cx="14141359" cy="8789732"/>
          </a:xfrm>
          <a:custGeom>
            <a:avLst/>
            <a:gdLst/>
            <a:ahLst/>
            <a:cxnLst/>
            <a:rect l="l" t="t" r="r" b="b"/>
            <a:pathLst>
              <a:path w="14141359" h="8789732">
                <a:moveTo>
                  <a:pt x="0" y="0"/>
                </a:moveTo>
                <a:lnTo>
                  <a:pt x="14141360" y="0"/>
                </a:lnTo>
                <a:lnTo>
                  <a:pt x="14141360" y="8789732"/>
                </a:lnTo>
                <a:lnTo>
                  <a:pt x="0" y="8789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2613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2300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0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299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2296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297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064449"/>
            <a:ext cx="16230600" cy="6158103"/>
          </a:xfrm>
          <a:custGeom>
            <a:avLst/>
            <a:gdLst/>
            <a:ahLst/>
            <a:cxnLst/>
            <a:rect l="l" t="t" r="r" b="b"/>
            <a:pathLst>
              <a:path w="16230600" h="6158103">
                <a:moveTo>
                  <a:pt x="0" y="0"/>
                </a:moveTo>
                <a:lnTo>
                  <a:pt x="16230600" y="0"/>
                </a:lnTo>
                <a:lnTo>
                  <a:pt x="16230600" y="6158102"/>
                </a:lnTo>
                <a:lnTo>
                  <a:pt x="0" y="615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2131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3322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32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321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331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319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3317" name="Freeform 11"/>
          <p:cNvSpPr>
            <a:spLocks/>
          </p:cNvSpPr>
          <p:nvPr/>
        </p:nvSpPr>
        <p:spPr bwMode="auto">
          <a:xfrm>
            <a:off x="1028700" y="1460500"/>
            <a:ext cx="16230600" cy="7366000"/>
          </a:xfrm>
          <a:custGeom>
            <a:avLst/>
            <a:gdLst>
              <a:gd name="T0" fmla="*/ 0 w 16230600"/>
              <a:gd name="T1" fmla="*/ 0 h 7364455"/>
              <a:gd name="T2" fmla="*/ 16230600 w 16230600"/>
              <a:gd name="T3" fmla="*/ 0 h 7364455"/>
              <a:gd name="T4" fmla="*/ 16230600 w 16230600"/>
              <a:gd name="T5" fmla="*/ 7367544 h 7364455"/>
              <a:gd name="T6" fmla="*/ 0 w 16230600"/>
              <a:gd name="T7" fmla="*/ 7367544 h 7364455"/>
              <a:gd name="T8" fmla="*/ 0 w 16230600"/>
              <a:gd name="T9" fmla="*/ 0 h 736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7364455">
                <a:moveTo>
                  <a:pt x="0" y="0"/>
                </a:moveTo>
                <a:lnTo>
                  <a:pt x="16230600" y="0"/>
                </a:lnTo>
                <a:lnTo>
                  <a:pt x="16230600" y="7364454"/>
                </a:lnTo>
                <a:lnTo>
                  <a:pt x="0" y="736445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4346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7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4344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5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4342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43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4341" name="Freeform 11"/>
          <p:cNvSpPr>
            <a:spLocks/>
          </p:cNvSpPr>
          <p:nvPr/>
        </p:nvSpPr>
        <p:spPr bwMode="auto">
          <a:xfrm>
            <a:off x="1028700" y="1062038"/>
            <a:ext cx="16230600" cy="8162925"/>
          </a:xfrm>
          <a:custGeom>
            <a:avLst/>
            <a:gdLst>
              <a:gd name="T0" fmla="*/ 0 w 16230600"/>
              <a:gd name="T1" fmla="*/ 0 h 8164129"/>
              <a:gd name="T2" fmla="*/ 16230600 w 16230600"/>
              <a:gd name="T3" fmla="*/ 0 h 8164129"/>
              <a:gd name="T4" fmla="*/ 16230600 w 16230600"/>
              <a:gd name="T5" fmla="*/ 8161720 h 8164129"/>
              <a:gd name="T6" fmla="*/ 0 w 16230600"/>
              <a:gd name="T7" fmla="*/ 8161720 h 8164129"/>
              <a:gd name="T8" fmla="*/ 0 w 16230600"/>
              <a:gd name="T9" fmla="*/ 0 h 8164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8164129">
                <a:moveTo>
                  <a:pt x="0" y="0"/>
                </a:moveTo>
                <a:lnTo>
                  <a:pt x="16230600" y="0"/>
                </a:lnTo>
                <a:lnTo>
                  <a:pt x="16230600" y="8164128"/>
                </a:lnTo>
                <a:lnTo>
                  <a:pt x="0" y="81641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5370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7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5368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69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5366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67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5365" name="Freeform 11"/>
          <p:cNvSpPr>
            <a:spLocks/>
          </p:cNvSpPr>
          <p:nvPr/>
        </p:nvSpPr>
        <p:spPr bwMode="auto">
          <a:xfrm>
            <a:off x="1200150" y="1028700"/>
            <a:ext cx="15887700" cy="8229600"/>
          </a:xfrm>
          <a:custGeom>
            <a:avLst/>
            <a:gdLst>
              <a:gd name="T0" fmla="*/ 0 w 15889020"/>
              <a:gd name="T1" fmla="*/ 0 h 8229600"/>
              <a:gd name="T2" fmla="*/ 15886380 w 15889020"/>
              <a:gd name="T3" fmla="*/ 0 h 8229600"/>
              <a:gd name="T4" fmla="*/ 15886380 w 15889020"/>
              <a:gd name="T5" fmla="*/ 8229600 h 8229600"/>
              <a:gd name="T6" fmla="*/ 0 w 15889020"/>
              <a:gd name="T7" fmla="*/ 8229600 h 8229600"/>
              <a:gd name="T8" fmla="*/ 0 w 15889020"/>
              <a:gd name="T9" fmla="*/ 0 h 822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89020" h="8229600">
                <a:moveTo>
                  <a:pt x="0" y="0"/>
                </a:moveTo>
                <a:lnTo>
                  <a:pt x="15889020" y="0"/>
                </a:lnTo>
                <a:lnTo>
                  <a:pt x="158890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639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639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6390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6389" name="Freeform 11"/>
          <p:cNvSpPr>
            <a:spLocks/>
          </p:cNvSpPr>
          <p:nvPr/>
        </p:nvSpPr>
        <p:spPr bwMode="auto">
          <a:xfrm>
            <a:off x="1028700" y="2028825"/>
            <a:ext cx="16230600" cy="6229350"/>
          </a:xfrm>
          <a:custGeom>
            <a:avLst/>
            <a:gdLst>
              <a:gd name="T0" fmla="*/ 0 w 16230600"/>
              <a:gd name="T1" fmla="*/ 0 h 6230704"/>
              <a:gd name="T2" fmla="*/ 16230600 w 16230600"/>
              <a:gd name="T3" fmla="*/ 0 h 6230704"/>
              <a:gd name="T4" fmla="*/ 16230600 w 16230600"/>
              <a:gd name="T5" fmla="*/ 6227996 h 6230704"/>
              <a:gd name="T6" fmla="*/ 0 w 16230600"/>
              <a:gd name="T7" fmla="*/ 6227996 h 6230704"/>
              <a:gd name="T8" fmla="*/ 0 w 16230600"/>
              <a:gd name="T9" fmla="*/ 0 h 6230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6230704">
                <a:moveTo>
                  <a:pt x="0" y="0"/>
                </a:moveTo>
                <a:lnTo>
                  <a:pt x="16230600" y="0"/>
                </a:lnTo>
                <a:lnTo>
                  <a:pt x="16230600" y="6230704"/>
                </a:lnTo>
                <a:lnTo>
                  <a:pt x="0" y="62307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7418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1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17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7414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7413" name="Freeform 11"/>
          <p:cNvSpPr>
            <a:spLocks/>
          </p:cNvSpPr>
          <p:nvPr/>
        </p:nvSpPr>
        <p:spPr bwMode="auto">
          <a:xfrm>
            <a:off x="1028700" y="2273300"/>
            <a:ext cx="16230600" cy="5740400"/>
          </a:xfrm>
          <a:custGeom>
            <a:avLst/>
            <a:gdLst>
              <a:gd name="T0" fmla="*/ 0 w 16230600"/>
              <a:gd name="T1" fmla="*/ 0 h 5741958"/>
              <a:gd name="T2" fmla="*/ 16230600 w 16230600"/>
              <a:gd name="T3" fmla="*/ 0 h 5741958"/>
              <a:gd name="T4" fmla="*/ 16230600 w 16230600"/>
              <a:gd name="T5" fmla="*/ 5738842 h 5741958"/>
              <a:gd name="T6" fmla="*/ 0 w 16230600"/>
              <a:gd name="T7" fmla="*/ 5738842 h 5741958"/>
              <a:gd name="T8" fmla="*/ 0 w 16230600"/>
              <a:gd name="T9" fmla="*/ 0 h 57419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5741958">
                <a:moveTo>
                  <a:pt x="0" y="0"/>
                </a:moveTo>
                <a:lnTo>
                  <a:pt x="16230600" y="0"/>
                </a:lnTo>
                <a:lnTo>
                  <a:pt x="16230600" y="5741958"/>
                </a:lnTo>
                <a:lnTo>
                  <a:pt x="0" y="57419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844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44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844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8440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441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1879117"/>
            <a:ext cx="16230600" cy="6528765"/>
          </a:xfrm>
          <a:custGeom>
            <a:avLst/>
            <a:gdLst/>
            <a:ahLst/>
            <a:cxnLst/>
            <a:rect l="l" t="t" r="r" b="b"/>
            <a:pathLst>
              <a:path w="16230600" h="6528765">
                <a:moveTo>
                  <a:pt x="0" y="0"/>
                </a:moveTo>
                <a:lnTo>
                  <a:pt x="16230600" y="0"/>
                </a:lnTo>
                <a:lnTo>
                  <a:pt x="16230600" y="6528766"/>
                </a:lnTo>
                <a:lnTo>
                  <a:pt x="0" y="65287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780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9468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9466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7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755891"/>
            <a:ext cx="16230600" cy="4775219"/>
          </a:xfrm>
          <a:custGeom>
            <a:avLst/>
            <a:gdLst/>
            <a:ahLst/>
            <a:cxnLst/>
            <a:rect l="l" t="t" r="r" b="b"/>
            <a:pathLst>
              <a:path w="16230600" h="4775219">
                <a:moveTo>
                  <a:pt x="0" y="0"/>
                </a:moveTo>
                <a:lnTo>
                  <a:pt x="16230600" y="0"/>
                </a:lnTo>
                <a:lnTo>
                  <a:pt x="16230600" y="4775218"/>
                </a:lnTo>
                <a:lnTo>
                  <a:pt x="0" y="47752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450" b="-111379"/>
            </a:stretch>
          </a:blipFill>
        </p:spPr>
      </p: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9464" name="Freeform 10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5" name="TextBox 11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0495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496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0493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494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454221" y="863041"/>
            <a:ext cx="15379558" cy="5903008"/>
          </a:xfrm>
          <a:custGeom>
            <a:avLst/>
            <a:gdLst/>
            <a:ahLst/>
            <a:cxnLst/>
            <a:rect l="l" t="t" r="r" b="b"/>
            <a:pathLst>
              <a:path w="15379558" h="5903008">
                <a:moveTo>
                  <a:pt x="0" y="0"/>
                </a:moveTo>
                <a:lnTo>
                  <a:pt x="15379558" y="0"/>
                </a:lnTo>
                <a:lnTo>
                  <a:pt x="15379558" y="5903008"/>
                </a:lnTo>
                <a:lnTo>
                  <a:pt x="0" y="59030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6243" t="-83510" r="-6243"/>
            </a:stretch>
          </a:blipFill>
        </p:spPr>
      </p: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0491" name="Freeform 10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492" name="TextBox 11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54221" y="6445857"/>
            <a:ext cx="15805079" cy="3206296"/>
          </a:xfrm>
          <a:custGeom>
            <a:avLst/>
            <a:gdLst/>
            <a:ahLst/>
            <a:cxnLst/>
            <a:rect l="l" t="t" r="r" b="b"/>
            <a:pathLst>
              <a:path w="15805079" h="3206296">
                <a:moveTo>
                  <a:pt x="0" y="0"/>
                </a:moveTo>
                <a:lnTo>
                  <a:pt x="15805079" y="0"/>
                </a:lnTo>
                <a:lnTo>
                  <a:pt x="15805079" y="3206295"/>
                </a:lnTo>
                <a:lnTo>
                  <a:pt x="0" y="320629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4311" b="-431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082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8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3080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81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307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79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3077" name="Freeform 11"/>
          <p:cNvSpPr>
            <a:spLocks/>
          </p:cNvSpPr>
          <p:nvPr/>
        </p:nvSpPr>
        <p:spPr bwMode="auto">
          <a:xfrm>
            <a:off x="2114550" y="1104900"/>
            <a:ext cx="14058900" cy="8077200"/>
          </a:xfrm>
          <a:custGeom>
            <a:avLst/>
            <a:gdLst>
              <a:gd name="T0" fmla="*/ 0 w 14059985"/>
              <a:gd name="T1" fmla="*/ 0 h 8078756"/>
              <a:gd name="T2" fmla="*/ 14057816 w 14059985"/>
              <a:gd name="T3" fmla="*/ 0 h 8078756"/>
              <a:gd name="T4" fmla="*/ 14057816 w 14059985"/>
              <a:gd name="T5" fmla="*/ 8075644 h 8078756"/>
              <a:gd name="T6" fmla="*/ 0 w 14059985"/>
              <a:gd name="T7" fmla="*/ 8075644 h 8078756"/>
              <a:gd name="T8" fmla="*/ 0 w 14059985"/>
              <a:gd name="T9" fmla="*/ 0 h 8078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9985" h="8078756">
                <a:moveTo>
                  <a:pt x="0" y="0"/>
                </a:moveTo>
                <a:lnTo>
                  <a:pt x="14059986" y="0"/>
                </a:lnTo>
                <a:lnTo>
                  <a:pt x="14059986" y="8078756"/>
                </a:lnTo>
                <a:lnTo>
                  <a:pt x="0" y="807875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151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151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1508" name="Freeform 8"/>
          <p:cNvSpPr>
            <a:spLocks/>
          </p:cNvSpPr>
          <p:nvPr/>
        </p:nvSpPr>
        <p:spPr bwMode="auto">
          <a:xfrm>
            <a:off x="2025650" y="355600"/>
            <a:ext cx="14498638" cy="9280525"/>
          </a:xfrm>
          <a:custGeom>
            <a:avLst/>
            <a:gdLst>
              <a:gd name="T0" fmla="*/ 0 w 14499016"/>
              <a:gd name="T1" fmla="*/ 0 h 9280042"/>
              <a:gd name="T2" fmla="*/ 14498260 w 14499016"/>
              <a:gd name="T3" fmla="*/ 0 h 9280042"/>
              <a:gd name="T4" fmla="*/ 14498260 w 14499016"/>
              <a:gd name="T5" fmla="*/ 9281007 h 9280042"/>
              <a:gd name="T6" fmla="*/ 0 w 14499016"/>
              <a:gd name="T7" fmla="*/ 9281007 h 9280042"/>
              <a:gd name="T8" fmla="*/ 0 w 14499016"/>
              <a:gd name="T9" fmla="*/ 0 h 9280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99016" h="9280042">
                <a:moveTo>
                  <a:pt x="0" y="0"/>
                </a:moveTo>
                <a:lnTo>
                  <a:pt x="14499016" y="0"/>
                </a:lnTo>
                <a:lnTo>
                  <a:pt x="14499016" y="9280041"/>
                </a:lnTo>
                <a:lnTo>
                  <a:pt x="0" y="9280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1509" name="Group 9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1510" name="Freeform 10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1" name="TextBox 11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2538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2536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2532" name="Freeform 8"/>
          <p:cNvSpPr>
            <a:spLocks/>
          </p:cNvSpPr>
          <p:nvPr/>
        </p:nvSpPr>
        <p:spPr bwMode="auto">
          <a:xfrm>
            <a:off x="1028700" y="2297113"/>
            <a:ext cx="16230600" cy="5692775"/>
          </a:xfrm>
          <a:custGeom>
            <a:avLst/>
            <a:gdLst>
              <a:gd name="T0" fmla="*/ 0 w 16230600"/>
              <a:gd name="T1" fmla="*/ 0 h 5693254"/>
              <a:gd name="T2" fmla="*/ 16230600 w 16230600"/>
              <a:gd name="T3" fmla="*/ 0 h 5693254"/>
              <a:gd name="T4" fmla="*/ 16230600 w 16230600"/>
              <a:gd name="T5" fmla="*/ 5692296 h 5693254"/>
              <a:gd name="T6" fmla="*/ 0 w 16230600"/>
              <a:gd name="T7" fmla="*/ 5692296 h 5693254"/>
              <a:gd name="T8" fmla="*/ 0 w 16230600"/>
              <a:gd name="T9" fmla="*/ 0 h 5693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5693254">
                <a:moveTo>
                  <a:pt x="0" y="0"/>
                </a:moveTo>
                <a:lnTo>
                  <a:pt x="16230600" y="0"/>
                </a:lnTo>
                <a:lnTo>
                  <a:pt x="16230600" y="5693254"/>
                </a:lnTo>
                <a:lnTo>
                  <a:pt x="0" y="569325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2534" name="Freeform 10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5" name="TextBox 11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356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6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356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3560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61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088508"/>
            <a:ext cx="16230600" cy="6109984"/>
          </a:xfrm>
          <a:custGeom>
            <a:avLst/>
            <a:gdLst/>
            <a:ahLst/>
            <a:cxnLst/>
            <a:rect l="l" t="t" r="r" b="b"/>
            <a:pathLst>
              <a:path w="16230600" h="6109984">
                <a:moveTo>
                  <a:pt x="0" y="0"/>
                </a:moveTo>
                <a:lnTo>
                  <a:pt x="16230600" y="0"/>
                </a:lnTo>
                <a:lnTo>
                  <a:pt x="16230600" y="6109984"/>
                </a:lnTo>
                <a:lnTo>
                  <a:pt x="0" y="61099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214" b="-214"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4590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9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4588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9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4586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7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4581" name="Freeform 11"/>
          <p:cNvSpPr>
            <a:spLocks/>
          </p:cNvSpPr>
          <p:nvPr/>
        </p:nvSpPr>
        <p:spPr bwMode="auto">
          <a:xfrm>
            <a:off x="1028700" y="1100138"/>
            <a:ext cx="16230600" cy="8086725"/>
          </a:xfrm>
          <a:custGeom>
            <a:avLst/>
            <a:gdLst>
              <a:gd name="T0" fmla="*/ 0 w 16230600"/>
              <a:gd name="T1" fmla="*/ 0 h 8086691"/>
              <a:gd name="T2" fmla="*/ 16230600 w 16230600"/>
              <a:gd name="T3" fmla="*/ 0 h 8086691"/>
              <a:gd name="T4" fmla="*/ 16230600 w 16230600"/>
              <a:gd name="T5" fmla="*/ 8086760 h 8086691"/>
              <a:gd name="T6" fmla="*/ 0 w 16230600"/>
              <a:gd name="T7" fmla="*/ 8086760 h 8086691"/>
              <a:gd name="T8" fmla="*/ 0 w 16230600"/>
              <a:gd name="T9" fmla="*/ 0 h 8086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8086691">
                <a:moveTo>
                  <a:pt x="0" y="0"/>
                </a:moveTo>
                <a:lnTo>
                  <a:pt x="16230600" y="0"/>
                </a:lnTo>
                <a:lnTo>
                  <a:pt x="16230600" y="8086692"/>
                </a:lnTo>
                <a:lnTo>
                  <a:pt x="0" y="80866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2655550" y="646113"/>
            <a:ext cx="2151063" cy="379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1">
                <a:solidFill>
                  <a:srgbClr val="000000"/>
                </a:solidFill>
                <a:latin typeface="Canva Sans Bold"/>
                <a:cs typeface="+mn-cs"/>
              </a:rPr>
              <a:t>3-30 ocak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60313" y="1062038"/>
            <a:ext cx="1679575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1">
                <a:solidFill>
                  <a:srgbClr val="000000"/>
                </a:solidFill>
                <a:latin typeface="Canva Sans Bold"/>
                <a:cs typeface="+mn-cs"/>
              </a:rPr>
              <a:t>3 Mart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86975" y="646113"/>
            <a:ext cx="2308225" cy="379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1" dirty="0" err="1">
                <a:solidFill>
                  <a:srgbClr val="000000"/>
                </a:solidFill>
                <a:latin typeface="Canva Sans Bold"/>
                <a:cs typeface="+mn-cs"/>
              </a:rPr>
              <a:t>Sınava</a:t>
            </a:r>
            <a:r>
              <a:rPr lang="en-US" sz="2271" dirty="0">
                <a:solidFill>
                  <a:srgbClr val="000000"/>
                </a:solidFill>
                <a:latin typeface="Canva Sans Bold"/>
                <a:cs typeface="+mn-cs"/>
              </a:rPr>
              <a:t> </a:t>
            </a:r>
            <a:r>
              <a:rPr lang="en-US" sz="2271" dirty="0" err="1">
                <a:solidFill>
                  <a:srgbClr val="000000"/>
                </a:solidFill>
                <a:latin typeface="Canva Sans Bold"/>
                <a:cs typeface="+mn-cs"/>
              </a:rPr>
              <a:t>Başvuru</a:t>
            </a:r>
            <a:r>
              <a:rPr lang="en-US" sz="2271" dirty="0">
                <a:solidFill>
                  <a:srgbClr val="000000"/>
                </a:solidFill>
                <a:latin typeface="Canva Sans Bold"/>
                <a:cs typeface="+mn-cs"/>
              </a:rPr>
              <a:t>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86975" y="1062038"/>
            <a:ext cx="1733550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1" dirty="0">
                <a:solidFill>
                  <a:srgbClr val="000000"/>
                </a:solidFill>
                <a:latin typeface="Canva Sans Bold"/>
                <a:cs typeface="+mn-cs"/>
              </a:rPr>
              <a:t>MSÜ </a:t>
            </a:r>
            <a:r>
              <a:rPr lang="en-US" sz="2271" dirty="0" err="1">
                <a:solidFill>
                  <a:srgbClr val="000000"/>
                </a:solidFill>
                <a:latin typeface="Canva Sans Bold"/>
                <a:cs typeface="+mn-cs"/>
              </a:rPr>
              <a:t>Sınavı</a:t>
            </a:r>
            <a:r>
              <a:rPr lang="en-US" sz="2271" dirty="0">
                <a:solidFill>
                  <a:srgbClr val="000000"/>
                </a:solidFill>
                <a:latin typeface="Canva Sans Bold"/>
                <a:cs typeface="+mn-cs"/>
              </a:rPr>
              <a:t>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5613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4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5611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2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0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5605" name="Freeform 11"/>
          <p:cNvSpPr>
            <a:spLocks/>
          </p:cNvSpPr>
          <p:nvPr/>
        </p:nvSpPr>
        <p:spPr bwMode="auto">
          <a:xfrm>
            <a:off x="1028700" y="1231900"/>
            <a:ext cx="16230600" cy="7823200"/>
          </a:xfrm>
          <a:custGeom>
            <a:avLst/>
            <a:gdLst>
              <a:gd name="T0" fmla="*/ 0 w 16230600"/>
              <a:gd name="T1" fmla="*/ 0 h 7823383"/>
              <a:gd name="T2" fmla="*/ 16230600 w 16230600"/>
              <a:gd name="T3" fmla="*/ 0 h 7823383"/>
              <a:gd name="T4" fmla="*/ 16230600 w 16230600"/>
              <a:gd name="T5" fmla="*/ 7823016 h 7823383"/>
              <a:gd name="T6" fmla="*/ 0 w 16230600"/>
              <a:gd name="T7" fmla="*/ 7823016 h 7823383"/>
              <a:gd name="T8" fmla="*/ 0 w 16230600"/>
              <a:gd name="T9" fmla="*/ 0 h 78233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7823383">
                <a:moveTo>
                  <a:pt x="0" y="0"/>
                </a:moveTo>
                <a:lnTo>
                  <a:pt x="16230600" y="0"/>
                </a:lnTo>
                <a:lnTo>
                  <a:pt x="16230600" y="7823382"/>
                </a:lnTo>
                <a:lnTo>
                  <a:pt x="0" y="78233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12226925" y="7243763"/>
            <a:ext cx="5607050" cy="1543050"/>
            <a:chOff x="0" y="0"/>
            <a:chExt cx="1476440" cy="406400"/>
          </a:xfrm>
        </p:grpSpPr>
        <p:sp>
          <p:nvSpPr>
            <p:cNvPr id="25607" name="Freeform 13"/>
            <p:cNvSpPr>
              <a:spLocks/>
            </p:cNvSpPr>
            <p:nvPr/>
          </p:nvSpPr>
          <p:spPr bwMode="auto">
            <a:xfrm>
              <a:off x="0" y="0"/>
              <a:ext cx="1476440" cy="406400"/>
            </a:xfrm>
            <a:custGeom>
              <a:avLst/>
              <a:gdLst>
                <a:gd name="T0" fmla="*/ 0 w 1476440"/>
                <a:gd name="T1" fmla="*/ 0 h 406400"/>
                <a:gd name="T2" fmla="*/ 1273240 w 1476440"/>
                <a:gd name="T3" fmla="*/ 0 h 406400"/>
                <a:gd name="T4" fmla="*/ 1476440 w 1476440"/>
                <a:gd name="T5" fmla="*/ 203200 h 406400"/>
                <a:gd name="T6" fmla="*/ 1273240 w 1476440"/>
                <a:gd name="T7" fmla="*/ 406400 h 406400"/>
                <a:gd name="T8" fmla="*/ 0 w 1476440"/>
                <a:gd name="T9" fmla="*/ 406400 h 406400"/>
                <a:gd name="T10" fmla="*/ 203200 w 1476440"/>
                <a:gd name="T11" fmla="*/ 203200 h 406400"/>
                <a:gd name="T12" fmla="*/ 0 w 1476440"/>
                <a:gd name="T13" fmla="*/ 0 h 406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6440" h="406400">
                  <a:moveTo>
                    <a:pt x="0" y="0"/>
                  </a:moveTo>
                  <a:lnTo>
                    <a:pt x="1273240" y="0"/>
                  </a:lnTo>
                  <a:lnTo>
                    <a:pt x="1476440" y="203200"/>
                  </a:lnTo>
                  <a:lnTo>
                    <a:pt x="127324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08" name="TextBox 14"/>
            <p:cNvSpPr txBox="1">
              <a:spLocks noChangeArrowheads="1"/>
            </p:cNvSpPr>
            <p:nvPr/>
          </p:nvSpPr>
          <p:spPr bwMode="auto">
            <a:xfrm>
              <a:off x="177800" y="-47625"/>
              <a:ext cx="122244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663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663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6630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6631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6629" name="Freeform 11"/>
          <p:cNvSpPr>
            <a:spLocks/>
          </p:cNvSpPr>
          <p:nvPr/>
        </p:nvSpPr>
        <p:spPr bwMode="auto">
          <a:xfrm>
            <a:off x="1092200" y="1390650"/>
            <a:ext cx="16103600" cy="7505700"/>
          </a:xfrm>
          <a:custGeom>
            <a:avLst/>
            <a:gdLst>
              <a:gd name="T0" fmla="*/ 0 w 16104844"/>
              <a:gd name="T1" fmla="*/ 0 h 7506814"/>
              <a:gd name="T2" fmla="*/ 16102356 w 16104844"/>
              <a:gd name="T3" fmla="*/ 0 h 7506814"/>
              <a:gd name="T4" fmla="*/ 16102356 w 16104844"/>
              <a:gd name="T5" fmla="*/ 7504586 h 7506814"/>
              <a:gd name="T6" fmla="*/ 0 w 16104844"/>
              <a:gd name="T7" fmla="*/ 7504586 h 7506814"/>
              <a:gd name="T8" fmla="*/ 0 w 16104844"/>
              <a:gd name="T9" fmla="*/ 0 h 7506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04844" h="7506814">
                <a:moveTo>
                  <a:pt x="0" y="0"/>
                </a:moveTo>
                <a:lnTo>
                  <a:pt x="16104844" y="0"/>
                </a:lnTo>
                <a:lnTo>
                  <a:pt x="16104844" y="7506814"/>
                </a:lnTo>
                <a:lnTo>
                  <a:pt x="0" y="75068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7658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7656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7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7654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5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7653" name="Freeform 11"/>
          <p:cNvSpPr>
            <a:spLocks/>
          </p:cNvSpPr>
          <p:nvPr/>
        </p:nvSpPr>
        <p:spPr bwMode="auto">
          <a:xfrm>
            <a:off x="2279650" y="762000"/>
            <a:ext cx="13728700" cy="8763000"/>
          </a:xfrm>
          <a:custGeom>
            <a:avLst/>
            <a:gdLst>
              <a:gd name="T0" fmla="*/ 0 w 13728700"/>
              <a:gd name="T1" fmla="*/ 0 h 8763000"/>
              <a:gd name="T2" fmla="*/ 13728700 w 13728700"/>
              <a:gd name="T3" fmla="*/ 0 h 8763000"/>
              <a:gd name="T4" fmla="*/ 13728700 w 13728700"/>
              <a:gd name="T5" fmla="*/ 8763000 h 8763000"/>
              <a:gd name="T6" fmla="*/ 0 w 13728700"/>
              <a:gd name="T7" fmla="*/ 8763000 h 8763000"/>
              <a:gd name="T8" fmla="*/ 0 w 13728700"/>
              <a:gd name="T9" fmla="*/ 0 h 876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28700" h="8763000">
                <a:moveTo>
                  <a:pt x="0" y="0"/>
                </a:moveTo>
                <a:lnTo>
                  <a:pt x="13728700" y="0"/>
                </a:lnTo>
                <a:lnTo>
                  <a:pt x="13728700" y="8763000"/>
                </a:lnTo>
                <a:lnTo>
                  <a:pt x="0" y="8763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8682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8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8680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81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867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9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8677" name="Freeform 11"/>
          <p:cNvSpPr>
            <a:spLocks/>
          </p:cNvSpPr>
          <p:nvPr/>
        </p:nvSpPr>
        <p:spPr bwMode="auto">
          <a:xfrm>
            <a:off x="1109663" y="2886075"/>
            <a:ext cx="16068675" cy="4514850"/>
          </a:xfrm>
          <a:custGeom>
            <a:avLst/>
            <a:gdLst>
              <a:gd name="T0" fmla="*/ 0 w 16069609"/>
              <a:gd name="T1" fmla="*/ 0 h 4514353"/>
              <a:gd name="T2" fmla="*/ 16067742 w 16069609"/>
              <a:gd name="T3" fmla="*/ 0 h 4514353"/>
              <a:gd name="T4" fmla="*/ 16067742 w 16069609"/>
              <a:gd name="T5" fmla="*/ 4515346 h 4514353"/>
              <a:gd name="T6" fmla="*/ 0 w 16069609"/>
              <a:gd name="T7" fmla="*/ 4515346 h 4514353"/>
              <a:gd name="T8" fmla="*/ 0 w 16069609"/>
              <a:gd name="T9" fmla="*/ 0 h 4514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69609" h="4514353">
                <a:moveTo>
                  <a:pt x="0" y="0"/>
                </a:moveTo>
                <a:lnTo>
                  <a:pt x="16069610" y="0"/>
                </a:lnTo>
                <a:lnTo>
                  <a:pt x="16069610" y="4514352"/>
                </a:lnTo>
                <a:lnTo>
                  <a:pt x="0" y="45143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29706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707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29704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705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29702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703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29701" name="Freeform 11"/>
          <p:cNvSpPr>
            <a:spLocks/>
          </p:cNvSpPr>
          <p:nvPr/>
        </p:nvSpPr>
        <p:spPr bwMode="auto">
          <a:xfrm>
            <a:off x="1028700" y="1789113"/>
            <a:ext cx="16230600" cy="6708775"/>
          </a:xfrm>
          <a:custGeom>
            <a:avLst/>
            <a:gdLst>
              <a:gd name="T0" fmla="*/ 0 w 16230600"/>
              <a:gd name="T1" fmla="*/ 0 h 6707344"/>
              <a:gd name="T2" fmla="*/ 16230600 w 16230600"/>
              <a:gd name="T3" fmla="*/ 0 h 6707344"/>
              <a:gd name="T4" fmla="*/ 16230600 w 16230600"/>
              <a:gd name="T5" fmla="*/ 6710206 h 6707344"/>
              <a:gd name="T6" fmla="*/ 0 w 16230600"/>
              <a:gd name="T7" fmla="*/ 6710206 h 6707344"/>
              <a:gd name="T8" fmla="*/ 0 w 16230600"/>
              <a:gd name="T9" fmla="*/ 0 h 6707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6707344">
                <a:moveTo>
                  <a:pt x="0" y="0"/>
                </a:moveTo>
                <a:lnTo>
                  <a:pt x="16230600" y="0"/>
                </a:lnTo>
                <a:lnTo>
                  <a:pt x="16230600" y="6707344"/>
                </a:lnTo>
                <a:lnTo>
                  <a:pt x="0" y="67073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0730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73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30728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729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30726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727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30725" name="Freeform 11"/>
          <p:cNvSpPr>
            <a:spLocks/>
          </p:cNvSpPr>
          <p:nvPr/>
        </p:nvSpPr>
        <p:spPr bwMode="auto">
          <a:xfrm>
            <a:off x="2182813" y="731838"/>
            <a:ext cx="13922375" cy="8997950"/>
          </a:xfrm>
          <a:custGeom>
            <a:avLst/>
            <a:gdLst>
              <a:gd name="T0" fmla="*/ 0 w 13922259"/>
              <a:gd name="T1" fmla="*/ 0 h 8997719"/>
              <a:gd name="T2" fmla="*/ 13922490 w 13922259"/>
              <a:gd name="T3" fmla="*/ 0 h 8997719"/>
              <a:gd name="T4" fmla="*/ 13922490 w 13922259"/>
              <a:gd name="T5" fmla="*/ 8998181 h 8997719"/>
              <a:gd name="T6" fmla="*/ 0 w 13922259"/>
              <a:gd name="T7" fmla="*/ 8998181 h 8997719"/>
              <a:gd name="T8" fmla="*/ 0 w 13922259"/>
              <a:gd name="T9" fmla="*/ 0 h 8997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2259" h="8997719">
                <a:moveTo>
                  <a:pt x="0" y="0"/>
                </a:moveTo>
                <a:lnTo>
                  <a:pt x="13922258" y="0"/>
                </a:lnTo>
                <a:lnTo>
                  <a:pt x="13922258" y="8997719"/>
                </a:lnTo>
                <a:lnTo>
                  <a:pt x="0" y="899771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4109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10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4107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8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4100" name="Freeform 8"/>
          <p:cNvSpPr>
            <a:spLocks/>
          </p:cNvSpPr>
          <p:nvPr/>
        </p:nvSpPr>
        <p:spPr bwMode="auto">
          <a:xfrm>
            <a:off x="2762250" y="534988"/>
            <a:ext cx="12763500" cy="9217025"/>
          </a:xfrm>
          <a:custGeom>
            <a:avLst/>
            <a:gdLst>
              <a:gd name="T0" fmla="*/ 0 w 12764047"/>
              <a:gd name="T1" fmla="*/ 0 h 9216025"/>
              <a:gd name="T2" fmla="*/ 12762954 w 12764047"/>
              <a:gd name="T3" fmla="*/ 0 h 9216025"/>
              <a:gd name="T4" fmla="*/ 12762954 w 12764047"/>
              <a:gd name="T5" fmla="*/ 9218024 h 9216025"/>
              <a:gd name="T6" fmla="*/ 0 w 12764047"/>
              <a:gd name="T7" fmla="*/ 9218024 h 9216025"/>
              <a:gd name="T8" fmla="*/ 0 w 12764047"/>
              <a:gd name="T9" fmla="*/ 0 h 9216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64047" h="9216025">
                <a:moveTo>
                  <a:pt x="0" y="0"/>
                </a:moveTo>
                <a:lnTo>
                  <a:pt x="12764048" y="0"/>
                </a:lnTo>
                <a:lnTo>
                  <a:pt x="12764048" y="9216024"/>
                </a:lnTo>
                <a:lnTo>
                  <a:pt x="0" y="921602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4105" name="Freeform 10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6" name="TextBox 11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7513638" y="2122488"/>
            <a:ext cx="241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338"/>
              </a:lnSpc>
              <a:spcBef>
                <a:spcPct val="0"/>
              </a:spcBef>
              <a:buFontTx/>
              <a:buNone/>
            </a:pPr>
            <a:r>
              <a:rPr lang="en-US" altLang="tr-TR" sz="3100">
                <a:solidFill>
                  <a:srgbClr val="FFFFFF"/>
                </a:solidFill>
                <a:latin typeface="Abril Fatface" charset="-94"/>
              </a:rPr>
              <a:t>8</a:t>
            </a:r>
          </a:p>
        </p:txBody>
      </p:sp>
      <p:sp>
        <p:nvSpPr>
          <p:cNvPr id="4103" name="TextBox 13"/>
          <p:cNvSpPr txBox="1">
            <a:spLocks noChangeArrowheads="1"/>
          </p:cNvSpPr>
          <p:nvPr/>
        </p:nvSpPr>
        <p:spPr bwMode="auto">
          <a:xfrm>
            <a:off x="7513638" y="4594225"/>
            <a:ext cx="242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338"/>
              </a:lnSpc>
              <a:spcBef>
                <a:spcPct val="0"/>
              </a:spcBef>
              <a:buFontTx/>
              <a:buNone/>
            </a:pPr>
            <a:r>
              <a:rPr lang="en-US" altLang="tr-TR" sz="3100">
                <a:solidFill>
                  <a:srgbClr val="FFFFFF"/>
                </a:solidFill>
                <a:latin typeface="Abril Fatface" charset="-94"/>
              </a:rPr>
              <a:t>9</a:t>
            </a:r>
          </a:p>
        </p:txBody>
      </p:sp>
      <p:sp>
        <p:nvSpPr>
          <p:cNvPr id="4104" name="TextBox 14"/>
          <p:cNvSpPr txBox="1">
            <a:spLocks noChangeArrowheads="1"/>
          </p:cNvSpPr>
          <p:nvPr/>
        </p:nvSpPr>
        <p:spPr bwMode="auto">
          <a:xfrm>
            <a:off x="7513638" y="7067550"/>
            <a:ext cx="2428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338"/>
              </a:lnSpc>
              <a:spcBef>
                <a:spcPct val="0"/>
              </a:spcBef>
              <a:buFontTx/>
              <a:buNone/>
            </a:pPr>
            <a:r>
              <a:rPr lang="en-US" altLang="tr-TR" sz="3100">
                <a:solidFill>
                  <a:srgbClr val="FFFFFF"/>
                </a:solidFill>
                <a:latin typeface="Abril Fatface" charset="-94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 noChangeAspect="1"/>
          </p:cNvGrpSpPr>
          <p:nvPr/>
        </p:nvGrpSpPr>
        <p:grpSpPr bwMode="auto">
          <a:xfrm>
            <a:off x="7356475" y="2520950"/>
            <a:ext cx="3903663" cy="5245100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 cstate="print"/>
              <a:stretch>
                <a:fillRect l="-69338" r="-69338"/>
              </a:stretch>
            </a:blipFill>
          </p:spPr>
        </p:sp>
        <p:sp>
          <p:nvSpPr>
            <p:cNvPr id="31764" name="Freeform 4"/>
            <p:cNvSpPr>
              <a:spLocks/>
            </p:cNvSpPr>
            <p:nvPr/>
          </p:nvSpPr>
          <p:spPr bwMode="auto">
            <a:xfrm>
              <a:off x="0" y="0"/>
              <a:ext cx="3663950" cy="4923790"/>
            </a:xfrm>
            <a:custGeom>
              <a:avLst/>
              <a:gdLst>
                <a:gd name="T0" fmla="*/ 3271520 w 3663950"/>
                <a:gd name="T1" fmla="*/ 4923790 h 4923790"/>
                <a:gd name="T2" fmla="*/ 391160 w 3663950"/>
                <a:gd name="T3" fmla="*/ 4923790 h 4923790"/>
                <a:gd name="T4" fmla="*/ 0 w 3663950"/>
                <a:gd name="T5" fmla="*/ 4532630 h 4923790"/>
                <a:gd name="T6" fmla="*/ 0 w 3663950"/>
                <a:gd name="T7" fmla="*/ 392430 h 4923790"/>
                <a:gd name="T8" fmla="*/ 391160 w 3663950"/>
                <a:gd name="T9" fmla="*/ 0 h 4923790"/>
                <a:gd name="T10" fmla="*/ 3271520 w 3663950"/>
                <a:gd name="T11" fmla="*/ 0 h 4923790"/>
                <a:gd name="T12" fmla="*/ 3662680 w 3663950"/>
                <a:gd name="T13" fmla="*/ 391160 h 4923790"/>
                <a:gd name="T14" fmla="*/ 3662680 w 3663950"/>
                <a:gd name="T15" fmla="*/ 4531360 h 4923790"/>
                <a:gd name="T16" fmla="*/ 3271520 w 3663950"/>
                <a:gd name="T17" fmla="*/ 4923790 h 4923790"/>
                <a:gd name="T18" fmla="*/ 391160 w 3663950"/>
                <a:gd name="T19" fmla="*/ 63500 h 4923790"/>
                <a:gd name="T20" fmla="*/ 63500 w 3663950"/>
                <a:gd name="T21" fmla="*/ 391160 h 4923790"/>
                <a:gd name="T22" fmla="*/ 63500 w 3663950"/>
                <a:gd name="T23" fmla="*/ 4531360 h 4923790"/>
                <a:gd name="T24" fmla="*/ 391160 w 3663950"/>
                <a:gd name="T25" fmla="*/ 4859020 h 4923790"/>
                <a:gd name="T26" fmla="*/ 3271520 w 3663950"/>
                <a:gd name="T27" fmla="*/ 4859020 h 4923790"/>
                <a:gd name="T28" fmla="*/ 3599180 w 3663950"/>
                <a:gd name="T29" fmla="*/ 4531360 h 4923790"/>
                <a:gd name="T30" fmla="*/ 3599180 w 3663950"/>
                <a:gd name="T31" fmla="*/ 391160 h 4923790"/>
                <a:gd name="T32" fmla="*/ 3271520 w 3663950"/>
                <a:gd name="T33" fmla="*/ 63500 h 4923790"/>
                <a:gd name="T34" fmla="*/ 391160 w 3663950"/>
                <a:gd name="T35" fmla="*/ 63500 h 49237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824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11541125" y="-300038"/>
            <a:ext cx="7259638" cy="10887076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62297" r="-62297"/>
              </a:stretch>
            </a:blipFill>
          </p:spPr>
        </p:sp>
      </p:grpSp>
      <p:grpSp>
        <p:nvGrpSpPr>
          <p:cNvPr id="31748" name="Group 7"/>
          <p:cNvGrpSpPr>
            <a:grpSpLocks/>
          </p:cNvGrpSpPr>
          <p:nvPr/>
        </p:nvGrpSpPr>
        <p:grpSpPr bwMode="auto">
          <a:xfrm>
            <a:off x="1028700" y="8870950"/>
            <a:ext cx="3086100" cy="387350"/>
            <a:chOff x="0" y="0"/>
            <a:chExt cx="812800" cy="102018"/>
          </a:xfrm>
        </p:grpSpPr>
        <p:sp>
          <p:nvSpPr>
            <p:cNvPr id="31756" name="Freeform 8"/>
            <p:cNvSpPr>
              <a:spLocks/>
            </p:cNvSpPr>
            <p:nvPr/>
          </p:nvSpPr>
          <p:spPr bwMode="auto">
            <a:xfrm>
              <a:off x="0" y="0"/>
              <a:ext cx="812800" cy="102018"/>
            </a:xfrm>
            <a:custGeom>
              <a:avLst/>
              <a:gdLst>
                <a:gd name="T0" fmla="*/ 0 w 812800"/>
                <a:gd name="T1" fmla="*/ 0 h 102018"/>
                <a:gd name="T2" fmla="*/ 812800 w 812800"/>
                <a:gd name="T3" fmla="*/ 0 h 102018"/>
                <a:gd name="T4" fmla="*/ 812800 w 812800"/>
                <a:gd name="T5" fmla="*/ 102018 h 102018"/>
                <a:gd name="T6" fmla="*/ 0 w 812800"/>
                <a:gd name="T7" fmla="*/ 102018 h 1020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4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14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8780463" y="-979488"/>
            <a:ext cx="1054100" cy="3086101"/>
            <a:chOff x="0" y="0"/>
            <a:chExt cx="277623" cy="812800"/>
          </a:xfrm>
        </p:grpSpPr>
        <p:sp>
          <p:nvSpPr>
            <p:cNvPr id="31754" name="Freeform 11"/>
            <p:cNvSpPr>
              <a:spLocks/>
            </p:cNvSpPr>
            <p:nvPr/>
          </p:nvSpPr>
          <p:spPr bwMode="auto">
            <a:xfrm>
              <a:off x="0" y="0"/>
              <a:ext cx="277623" cy="812800"/>
            </a:xfrm>
            <a:custGeom>
              <a:avLst/>
              <a:gdLst>
                <a:gd name="T0" fmla="*/ 0 w 277623"/>
                <a:gd name="T1" fmla="*/ 0 h 812800"/>
                <a:gd name="T2" fmla="*/ 277623 w 277623"/>
                <a:gd name="T3" fmla="*/ 0 h 812800"/>
                <a:gd name="T4" fmla="*/ 277623 w 277623"/>
                <a:gd name="T5" fmla="*/ 812800 h 812800"/>
                <a:gd name="T6" fmla="*/ 0 w 277623"/>
                <a:gd name="T7" fmla="*/ 812800 h 812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4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755" name="TextBox 12"/>
            <p:cNvSpPr txBox="1">
              <a:spLocks noChangeArrowheads="1"/>
            </p:cNvSpPr>
            <p:nvPr/>
          </p:nvSpPr>
          <p:spPr bwMode="auto">
            <a:xfrm>
              <a:off x="0" y="-47625"/>
              <a:ext cx="277623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31750" name="Group 13"/>
          <p:cNvGrpSpPr>
            <a:grpSpLocks/>
          </p:cNvGrpSpPr>
          <p:nvPr/>
        </p:nvGrpSpPr>
        <p:grpSpPr bwMode="auto">
          <a:xfrm>
            <a:off x="8780463" y="8175625"/>
            <a:ext cx="1054100" cy="3086100"/>
            <a:chOff x="0" y="0"/>
            <a:chExt cx="277623" cy="812800"/>
          </a:xfrm>
        </p:grpSpPr>
        <p:sp>
          <p:nvSpPr>
            <p:cNvPr id="31752" name="Freeform 14"/>
            <p:cNvSpPr>
              <a:spLocks/>
            </p:cNvSpPr>
            <p:nvPr/>
          </p:nvSpPr>
          <p:spPr bwMode="auto">
            <a:xfrm>
              <a:off x="0" y="0"/>
              <a:ext cx="277623" cy="812800"/>
            </a:xfrm>
            <a:custGeom>
              <a:avLst/>
              <a:gdLst>
                <a:gd name="T0" fmla="*/ 0 w 277623"/>
                <a:gd name="T1" fmla="*/ 0 h 812800"/>
                <a:gd name="T2" fmla="*/ 277623 w 277623"/>
                <a:gd name="T3" fmla="*/ 0 h 812800"/>
                <a:gd name="T4" fmla="*/ 277623 w 277623"/>
                <a:gd name="T5" fmla="*/ 812800 h 812800"/>
                <a:gd name="T6" fmla="*/ 0 w 277623"/>
                <a:gd name="T7" fmla="*/ 812800 h 812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4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753" name="TextBox 15"/>
            <p:cNvSpPr txBox="1">
              <a:spLocks noChangeArrowheads="1"/>
            </p:cNvSpPr>
            <p:nvPr/>
          </p:nvSpPr>
          <p:spPr bwMode="auto">
            <a:xfrm>
              <a:off x="0" y="-47625"/>
              <a:ext cx="277623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813050"/>
            <a:ext cx="5849938" cy="4667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9062"/>
              </a:lnSpc>
              <a:spcAft>
                <a:spcPts val="0"/>
              </a:spcAft>
              <a:defRPr/>
            </a:pP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LG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YLE D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NLED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Ğ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N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Z </a:t>
            </a:r>
            <a:r>
              <a:rPr lang="tr-TR" sz="6473" dirty="0">
                <a:solidFill>
                  <a:srgbClr val="343532"/>
                </a:solidFill>
                <a:latin typeface="Lato Bold"/>
                <a:cs typeface="+mn-cs"/>
              </a:rPr>
              <a:t>İÇİ</a:t>
            </a:r>
            <a:r>
              <a:rPr lang="en-US" sz="6473" dirty="0">
                <a:solidFill>
                  <a:srgbClr val="343532"/>
                </a:solidFill>
                <a:latin typeface="Lato Bold"/>
                <a:cs typeface="+mn-cs"/>
              </a:rPr>
              <a:t>N TEŞEKKÜRLER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5132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3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5130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31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512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9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966439" y="2207448"/>
            <a:ext cx="16355123" cy="5872104"/>
          </a:xfrm>
          <a:custGeom>
            <a:avLst/>
            <a:gdLst/>
            <a:ahLst/>
            <a:cxnLst/>
            <a:rect l="l" t="t" r="r" b="b"/>
            <a:pathLst>
              <a:path w="16355123" h="5872104">
                <a:moveTo>
                  <a:pt x="0" y="0"/>
                </a:moveTo>
                <a:lnTo>
                  <a:pt x="16355122" y="0"/>
                </a:lnTo>
                <a:lnTo>
                  <a:pt x="16355122" y="5872104"/>
                </a:lnTo>
                <a:lnTo>
                  <a:pt x="0" y="587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2514" b="-307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6154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6150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1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6149" name="Freeform 11"/>
          <p:cNvSpPr>
            <a:spLocks/>
          </p:cNvSpPr>
          <p:nvPr/>
        </p:nvSpPr>
        <p:spPr bwMode="auto">
          <a:xfrm>
            <a:off x="1343025" y="858838"/>
            <a:ext cx="15601950" cy="8569325"/>
          </a:xfrm>
          <a:custGeom>
            <a:avLst/>
            <a:gdLst>
              <a:gd name="T0" fmla="*/ 0 w 15601349"/>
              <a:gd name="T1" fmla="*/ 0 h 8569214"/>
              <a:gd name="T2" fmla="*/ 15602552 w 15601349"/>
              <a:gd name="T3" fmla="*/ 0 h 8569214"/>
              <a:gd name="T4" fmla="*/ 15602552 w 15601349"/>
              <a:gd name="T5" fmla="*/ 8569436 h 8569214"/>
              <a:gd name="T6" fmla="*/ 0 w 15601349"/>
              <a:gd name="T7" fmla="*/ 8569436 h 8569214"/>
              <a:gd name="T8" fmla="*/ 0 w 15601349"/>
              <a:gd name="T9" fmla="*/ 0 h 8569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01349" h="8569214">
                <a:moveTo>
                  <a:pt x="0" y="0"/>
                </a:moveTo>
                <a:lnTo>
                  <a:pt x="15601350" y="0"/>
                </a:lnTo>
                <a:lnTo>
                  <a:pt x="15601350" y="8569214"/>
                </a:lnTo>
                <a:lnTo>
                  <a:pt x="0" y="85692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7178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7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7174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5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7173" name="Freeform 11"/>
          <p:cNvSpPr>
            <a:spLocks/>
          </p:cNvSpPr>
          <p:nvPr/>
        </p:nvSpPr>
        <p:spPr bwMode="auto">
          <a:xfrm>
            <a:off x="1181100" y="741363"/>
            <a:ext cx="15925800" cy="8804275"/>
          </a:xfrm>
          <a:custGeom>
            <a:avLst/>
            <a:gdLst>
              <a:gd name="T0" fmla="*/ 0 w 15925387"/>
              <a:gd name="T1" fmla="*/ 0 h 8803604"/>
              <a:gd name="T2" fmla="*/ 15926212 w 15925387"/>
              <a:gd name="T3" fmla="*/ 0 h 8803604"/>
              <a:gd name="T4" fmla="*/ 15926212 w 15925387"/>
              <a:gd name="T5" fmla="*/ 8804946 h 8803604"/>
              <a:gd name="T6" fmla="*/ 0 w 15925387"/>
              <a:gd name="T7" fmla="*/ 8804946 h 8803604"/>
              <a:gd name="T8" fmla="*/ 0 w 15925387"/>
              <a:gd name="T9" fmla="*/ 0 h 8803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25387" h="8803604">
                <a:moveTo>
                  <a:pt x="0" y="0"/>
                </a:moveTo>
                <a:lnTo>
                  <a:pt x="15925386" y="0"/>
                </a:lnTo>
                <a:lnTo>
                  <a:pt x="15925386" y="8803604"/>
                </a:lnTo>
                <a:lnTo>
                  <a:pt x="0" y="88036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8202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8200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819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8197" name="Freeform 11"/>
          <p:cNvSpPr>
            <a:spLocks/>
          </p:cNvSpPr>
          <p:nvPr/>
        </p:nvSpPr>
        <p:spPr bwMode="auto">
          <a:xfrm>
            <a:off x="1006475" y="823913"/>
            <a:ext cx="16275050" cy="8639175"/>
          </a:xfrm>
          <a:custGeom>
            <a:avLst/>
            <a:gdLst>
              <a:gd name="T0" fmla="*/ 0 w 16275774"/>
              <a:gd name="T1" fmla="*/ 0 h 8639740"/>
              <a:gd name="T2" fmla="*/ 16274326 w 16275774"/>
              <a:gd name="T3" fmla="*/ 0 h 8639740"/>
              <a:gd name="T4" fmla="*/ 16274326 w 16275774"/>
              <a:gd name="T5" fmla="*/ 8638610 h 8639740"/>
              <a:gd name="T6" fmla="*/ 0 w 16275774"/>
              <a:gd name="T7" fmla="*/ 8638610 h 8639740"/>
              <a:gd name="T8" fmla="*/ 0 w 16275774"/>
              <a:gd name="T9" fmla="*/ 0 h 8639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75774" h="8639740">
                <a:moveTo>
                  <a:pt x="0" y="0"/>
                </a:moveTo>
                <a:lnTo>
                  <a:pt x="16275774" y="0"/>
                </a:lnTo>
                <a:lnTo>
                  <a:pt x="16275774" y="8639740"/>
                </a:lnTo>
                <a:lnTo>
                  <a:pt x="0" y="86397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9226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9222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3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9221" name="Freeform 11"/>
          <p:cNvSpPr>
            <a:spLocks/>
          </p:cNvSpPr>
          <p:nvPr/>
        </p:nvSpPr>
        <p:spPr bwMode="auto">
          <a:xfrm>
            <a:off x="1028700" y="1358900"/>
            <a:ext cx="16230600" cy="7569200"/>
          </a:xfrm>
          <a:custGeom>
            <a:avLst/>
            <a:gdLst>
              <a:gd name="T0" fmla="*/ 0 w 16230600"/>
              <a:gd name="T1" fmla="*/ 0 h 7568982"/>
              <a:gd name="T2" fmla="*/ 16230600 w 16230600"/>
              <a:gd name="T3" fmla="*/ 0 h 7568982"/>
              <a:gd name="T4" fmla="*/ 16230600 w 16230600"/>
              <a:gd name="T5" fmla="*/ 7569418 h 7568982"/>
              <a:gd name="T6" fmla="*/ 0 w 16230600"/>
              <a:gd name="T7" fmla="*/ 7569418 h 7568982"/>
              <a:gd name="T8" fmla="*/ 0 w 16230600"/>
              <a:gd name="T9" fmla="*/ 0 h 7568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7568982">
                <a:moveTo>
                  <a:pt x="0" y="0"/>
                </a:moveTo>
                <a:lnTo>
                  <a:pt x="16230600" y="0"/>
                </a:lnTo>
                <a:lnTo>
                  <a:pt x="16230600" y="7568982"/>
                </a:lnTo>
                <a:lnTo>
                  <a:pt x="0" y="75689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10250" name="Freeform 3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127941 w 812800"/>
                <a:gd name="T1" fmla="*/ 0 h 812800"/>
                <a:gd name="T2" fmla="*/ 684859 w 812800"/>
                <a:gd name="T3" fmla="*/ 0 h 812800"/>
                <a:gd name="T4" fmla="*/ 775327 w 812800"/>
                <a:gd name="T5" fmla="*/ 37473 h 812800"/>
                <a:gd name="T6" fmla="*/ 812800 w 812800"/>
                <a:gd name="T7" fmla="*/ 127941 h 812800"/>
                <a:gd name="T8" fmla="*/ 812800 w 812800"/>
                <a:gd name="T9" fmla="*/ 684859 h 812800"/>
                <a:gd name="T10" fmla="*/ 775327 w 812800"/>
                <a:gd name="T11" fmla="*/ 775327 h 812800"/>
                <a:gd name="T12" fmla="*/ 684859 w 812800"/>
                <a:gd name="T13" fmla="*/ 812800 h 812800"/>
                <a:gd name="T14" fmla="*/ 127941 w 812800"/>
                <a:gd name="T15" fmla="*/ 812800 h 812800"/>
                <a:gd name="T16" fmla="*/ 37473 w 812800"/>
                <a:gd name="T17" fmla="*/ 775327 h 812800"/>
                <a:gd name="T18" fmla="*/ 0 w 812800"/>
                <a:gd name="T19" fmla="*/ 684859 h 812800"/>
                <a:gd name="T20" fmla="*/ 0 w 812800"/>
                <a:gd name="T21" fmla="*/ 127941 h 812800"/>
                <a:gd name="T22" fmla="*/ 37473 w 812800"/>
                <a:gd name="T23" fmla="*/ 37473 h 812800"/>
                <a:gd name="T24" fmla="*/ 127941 w 812800"/>
                <a:gd name="T25" fmla="*/ 0 h 812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5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10248" name="Freeform 6"/>
            <p:cNvSpPr>
              <a:spLocks/>
            </p:cNvSpPr>
            <p:nvPr/>
          </p:nvSpPr>
          <p:spPr bwMode="auto">
            <a:xfrm>
              <a:off x="0" y="0"/>
              <a:ext cx="1832981" cy="260899"/>
            </a:xfrm>
            <a:custGeom>
              <a:avLst/>
              <a:gdLst>
                <a:gd name="T0" fmla="*/ 0 w 1832981"/>
                <a:gd name="T1" fmla="*/ 0 h 260899"/>
                <a:gd name="T2" fmla="*/ 1832981 w 1832981"/>
                <a:gd name="T3" fmla="*/ 0 h 260899"/>
                <a:gd name="T4" fmla="*/ 1832981 w 1832981"/>
                <a:gd name="T5" fmla="*/ 260899 h 260899"/>
                <a:gd name="T6" fmla="*/ 0 w 1832981"/>
                <a:gd name="T7" fmla="*/ 260899 h 2608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49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1832981" cy="30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5549900" y="-2354263"/>
            <a:ext cx="3086100" cy="3086101"/>
            <a:chOff x="0" y="0"/>
            <a:chExt cx="812800" cy="812800"/>
          </a:xfrm>
        </p:grpSpPr>
        <p:sp>
          <p:nvSpPr>
            <p:cNvPr id="10246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47" name="TextBox 10"/>
            <p:cNvSpPr txBox="1">
              <a:spLocks noChangeArrowheads="1"/>
            </p:cNvSpPr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0245" name="Freeform 11"/>
          <p:cNvSpPr>
            <a:spLocks/>
          </p:cNvSpPr>
          <p:nvPr/>
        </p:nvSpPr>
        <p:spPr bwMode="auto">
          <a:xfrm>
            <a:off x="1028700" y="1306513"/>
            <a:ext cx="16230600" cy="7673975"/>
          </a:xfrm>
          <a:custGeom>
            <a:avLst/>
            <a:gdLst>
              <a:gd name="T0" fmla="*/ 0 w 16230600"/>
              <a:gd name="T1" fmla="*/ 0 h 7674935"/>
              <a:gd name="T2" fmla="*/ 16230600 w 16230600"/>
              <a:gd name="T3" fmla="*/ 0 h 7674935"/>
              <a:gd name="T4" fmla="*/ 16230600 w 16230600"/>
              <a:gd name="T5" fmla="*/ 7673014 h 7674935"/>
              <a:gd name="T6" fmla="*/ 0 w 16230600"/>
              <a:gd name="T7" fmla="*/ 7673014 h 7674935"/>
              <a:gd name="T8" fmla="*/ 0 w 16230600"/>
              <a:gd name="T9" fmla="*/ 0 h 7674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30600" h="7674935">
                <a:moveTo>
                  <a:pt x="0" y="0"/>
                </a:moveTo>
                <a:lnTo>
                  <a:pt x="16230600" y="0"/>
                </a:lnTo>
                <a:lnTo>
                  <a:pt x="16230600" y="7674934"/>
                </a:lnTo>
                <a:lnTo>
                  <a:pt x="0" y="76749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</Words>
  <Application>Microsoft Office PowerPoint</Application>
  <PresentationFormat>Özel</PresentationFormat>
  <Paragraphs>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Calibri</vt:lpstr>
      <vt:lpstr>Archivo Black</vt:lpstr>
      <vt:lpstr>Canva Sans Bold</vt:lpstr>
      <vt:lpstr>Lato Bold</vt:lpstr>
      <vt:lpstr>Arial</vt:lpstr>
      <vt:lpstr>Abril Fatface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2024</dc:title>
  <dc:creator>Ahsen Bilgisayar</dc:creator>
  <cp:lastModifiedBy>PC7886</cp:lastModifiedBy>
  <cp:revision>4</cp:revision>
  <dcterms:created xsi:type="dcterms:W3CDTF">2006-08-16T00:00:00Z</dcterms:created>
  <dcterms:modified xsi:type="dcterms:W3CDTF">2024-11-27T11:46:07Z</dcterms:modified>
</cp:coreProperties>
</file>