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81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32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54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08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75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38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76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3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23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66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044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E9BC8-7F0A-4206-ACFB-D402ED1FA633}" type="datetimeFigureOut">
              <a:rPr lang="tr-TR" smtClean="0"/>
              <a:t>27.11.2024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484B-6182-4C84-AF68-FFC5F3F546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6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68171"/>
            <a:ext cx="9144000" cy="57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51" y="932155"/>
            <a:ext cx="7528265" cy="5244808"/>
          </a:xfrm>
        </p:spPr>
      </p:pic>
    </p:spTree>
    <p:extLst>
      <p:ext uri="{BB962C8B-B14F-4D97-AF65-F5344CB8AC3E}">
        <p14:creationId xmlns:p14="http://schemas.microsoft.com/office/powerpoint/2010/main" val="301007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375" y="674703"/>
            <a:ext cx="8371642" cy="5502260"/>
          </a:xfrm>
        </p:spPr>
      </p:pic>
    </p:spTree>
    <p:extLst>
      <p:ext uri="{BB962C8B-B14F-4D97-AF65-F5344CB8AC3E}">
        <p14:creationId xmlns:p14="http://schemas.microsoft.com/office/powerpoint/2010/main" val="80977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94" y="470517"/>
            <a:ext cx="7563774" cy="5706446"/>
          </a:xfrm>
        </p:spPr>
      </p:pic>
    </p:spTree>
    <p:extLst>
      <p:ext uri="{BB962C8B-B14F-4D97-AF65-F5344CB8AC3E}">
        <p14:creationId xmlns:p14="http://schemas.microsoft.com/office/powerpoint/2010/main" val="151062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454" y="461639"/>
            <a:ext cx="8336132" cy="5715324"/>
          </a:xfrm>
        </p:spPr>
      </p:pic>
    </p:spTree>
    <p:extLst>
      <p:ext uri="{BB962C8B-B14F-4D97-AF65-F5344CB8AC3E}">
        <p14:creationId xmlns:p14="http://schemas.microsoft.com/office/powerpoint/2010/main" val="412188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60" y="603682"/>
            <a:ext cx="7448365" cy="5573281"/>
          </a:xfrm>
        </p:spPr>
      </p:pic>
    </p:spTree>
    <p:extLst>
      <p:ext uri="{BB962C8B-B14F-4D97-AF65-F5344CB8AC3E}">
        <p14:creationId xmlns:p14="http://schemas.microsoft.com/office/powerpoint/2010/main" val="395528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705" y="710213"/>
            <a:ext cx="7048870" cy="5440116"/>
          </a:xfrm>
        </p:spPr>
      </p:pic>
    </p:spTree>
    <p:extLst>
      <p:ext uri="{BB962C8B-B14F-4D97-AF65-F5344CB8AC3E}">
        <p14:creationId xmlns:p14="http://schemas.microsoft.com/office/powerpoint/2010/main" val="156822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438" y="710214"/>
            <a:ext cx="7457243" cy="5466749"/>
          </a:xfrm>
        </p:spPr>
      </p:pic>
    </p:spTree>
    <p:extLst>
      <p:ext uri="{BB962C8B-B14F-4D97-AF65-F5344CB8AC3E}">
        <p14:creationId xmlns:p14="http://schemas.microsoft.com/office/powerpoint/2010/main" val="1461076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503" y="798990"/>
            <a:ext cx="7155402" cy="5377973"/>
          </a:xfrm>
        </p:spPr>
      </p:pic>
    </p:spTree>
    <p:extLst>
      <p:ext uri="{BB962C8B-B14F-4D97-AF65-F5344CB8AC3E}">
        <p14:creationId xmlns:p14="http://schemas.microsoft.com/office/powerpoint/2010/main" val="2558234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36" y="727969"/>
            <a:ext cx="6951215" cy="5448994"/>
          </a:xfrm>
        </p:spPr>
      </p:pic>
    </p:spTree>
    <p:extLst>
      <p:ext uri="{BB962C8B-B14F-4D97-AF65-F5344CB8AC3E}">
        <p14:creationId xmlns:p14="http://schemas.microsoft.com/office/powerpoint/2010/main" val="213745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Geniş ekran</PresentationFormat>
  <Paragraphs>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PC7886</dc:creator>
  <cp:lastModifiedBy>PC7886</cp:lastModifiedBy>
  <cp:revision>1</cp:revision>
  <dcterms:created xsi:type="dcterms:W3CDTF">2024-11-27T10:38:08Z</dcterms:created>
  <dcterms:modified xsi:type="dcterms:W3CDTF">2024-11-27T10:43:13Z</dcterms:modified>
</cp:coreProperties>
</file>